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0" r:id="rId6"/>
    <p:sldId id="268" r:id="rId7"/>
    <p:sldId id="269" r:id="rId8"/>
    <p:sldId id="270" r:id="rId9"/>
    <p:sldId id="271" r:id="rId10"/>
    <p:sldId id="261" r:id="rId11"/>
    <p:sldId id="273" r:id="rId12"/>
    <p:sldId id="274" r:id="rId13"/>
    <p:sldId id="276" r:id="rId14"/>
    <p:sldId id="275" r:id="rId15"/>
    <p:sldId id="277" r:id="rId16"/>
    <p:sldId id="259" r:id="rId17"/>
    <p:sldId id="278" r:id="rId18"/>
    <p:sldId id="26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D7A"/>
    <a:srgbClr val="FFFFFF"/>
    <a:srgbClr val="F0EFF5"/>
    <a:srgbClr val="318B62"/>
    <a:srgbClr val="348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378784-AD6E-4D0A-A3F8-A2096D4A240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D47D05F2-DA36-478E-A9A1-3701A89912DD}">
      <dgm:prSet phldrT="[Text]"/>
      <dgm:spPr>
        <a:solidFill>
          <a:schemeClr val="accent2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7BBF75AD-F38C-4F39-A41E-FCCF826F5F5E}" type="parTrans" cxnId="{64F90B58-8822-4C5D-84F6-C446C40789B1}">
      <dgm:prSet/>
      <dgm:spPr/>
      <dgm:t>
        <a:bodyPr/>
        <a:lstStyle/>
        <a:p>
          <a:endParaRPr lang="en-US"/>
        </a:p>
      </dgm:t>
    </dgm:pt>
    <dgm:pt modelId="{C22A580B-E437-4732-8E1B-8672F73544C9}" type="sibTrans" cxnId="{64F90B58-8822-4C5D-84F6-C446C40789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F6965FE-9BB4-431A-BE0B-E1A839F8F717}">
      <dgm:prSet phldrT="[Text]"/>
      <dgm:spPr>
        <a:solidFill>
          <a:schemeClr val="accent5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899ADE20-C561-4B02-9E4C-4B1F36F61BEF}" type="parTrans" cxnId="{E54297D7-9BAF-42D1-8D06-54E12652C87A}">
      <dgm:prSet/>
      <dgm:spPr/>
      <dgm:t>
        <a:bodyPr/>
        <a:lstStyle/>
        <a:p>
          <a:endParaRPr lang="en-US"/>
        </a:p>
      </dgm:t>
    </dgm:pt>
    <dgm:pt modelId="{C5C003A9-4ABA-4F33-9E6A-E794CD1F1019}" type="sibTrans" cxnId="{E54297D7-9BAF-42D1-8D06-54E12652C87A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A4ECFBD-868E-4F13-BCE9-1917C87FD509}">
      <dgm:prSet phldrT="[Text]"/>
      <dgm:spPr>
        <a:solidFill>
          <a:schemeClr val="accent6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2E2B3CDF-90B7-4ACD-AAD0-6AD5CBC18ADC}" type="parTrans" cxnId="{0EA9D3D0-504F-4570-9E8F-88EEDB59EAB1}">
      <dgm:prSet/>
      <dgm:spPr/>
      <dgm:t>
        <a:bodyPr/>
        <a:lstStyle/>
        <a:p>
          <a:endParaRPr lang="en-US"/>
        </a:p>
      </dgm:t>
    </dgm:pt>
    <dgm:pt modelId="{F99B4C37-7055-4C60-96CA-4D5D13D3ED86}" type="sibTrans" cxnId="{0EA9D3D0-504F-4570-9E8F-88EEDB59EA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B7C9F66E-D2C6-46FE-A246-290F09749B65}" type="pres">
      <dgm:prSet presAssocID="{BF378784-AD6E-4D0A-A3F8-A2096D4A240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03E7FB0-9995-42EC-B752-E683753ACC92}" type="pres">
      <dgm:prSet presAssocID="{D47D05F2-DA36-478E-A9A1-3701A89912D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A3DCE-6F9F-4291-8A40-F1D36DD9450C}" type="pres">
      <dgm:prSet presAssocID="{D47D05F2-DA36-478E-A9A1-3701A89912DD}" presName="gear1srcNode" presStyleLbl="node1" presStyleIdx="0" presStyleCnt="3"/>
      <dgm:spPr/>
      <dgm:t>
        <a:bodyPr/>
        <a:lstStyle/>
        <a:p>
          <a:endParaRPr lang="en-US"/>
        </a:p>
      </dgm:t>
    </dgm:pt>
    <dgm:pt modelId="{CB98C00C-856B-48DD-8E7E-D91BDD7A0F24}" type="pres">
      <dgm:prSet presAssocID="{D47D05F2-DA36-478E-A9A1-3701A89912DD}" presName="gear1dstNode" presStyleLbl="node1" presStyleIdx="0" presStyleCnt="3"/>
      <dgm:spPr/>
      <dgm:t>
        <a:bodyPr/>
        <a:lstStyle/>
        <a:p>
          <a:endParaRPr lang="en-US"/>
        </a:p>
      </dgm:t>
    </dgm:pt>
    <dgm:pt modelId="{0A3788FA-F59C-4733-8E1E-153F95EC33CC}" type="pres">
      <dgm:prSet presAssocID="{0F6965FE-9BB4-431A-BE0B-E1A839F8F717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C823B-65ED-458E-A375-CB00069F1564}" type="pres">
      <dgm:prSet presAssocID="{0F6965FE-9BB4-431A-BE0B-E1A839F8F717}" presName="gear2srcNode" presStyleLbl="node1" presStyleIdx="1" presStyleCnt="3"/>
      <dgm:spPr/>
      <dgm:t>
        <a:bodyPr/>
        <a:lstStyle/>
        <a:p>
          <a:endParaRPr lang="en-US"/>
        </a:p>
      </dgm:t>
    </dgm:pt>
    <dgm:pt modelId="{AB454299-7616-4EC9-9C82-1AE24634259B}" type="pres">
      <dgm:prSet presAssocID="{0F6965FE-9BB4-431A-BE0B-E1A839F8F717}" presName="gear2dstNode" presStyleLbl="node1" presStyleIdx="1" presStyleCnt="3"/>
      <dgm:spPr/>
      <dgm:t>
        <a:bodyPr/>
        <a:lstStyle/>
        <a:p>
          <a:endParaRPr lang="en-US"/>
        </a:p>
      </dgm:t>
    </dgm:pt>
    <dgm:pt modelId="{5EED0E7C-099B-4868-9240-FECF04B4294E}" type="pres">
      <dgm:prSet presAssocID="{0A4ECFBD-868E-4F13-BCE9-1917C87FD509}" presName="gear3" presStyleLbl="node1" presStyleIdx="2" presStyleCnt="3"/>
      <dgm:spPr/>
      <dgm:t>
        <a:bodyPr/>
        <a:lstStyle/>
        <a:p>
          <a:endParaRPr lang="en-US"/>
        </a:p>
      </dgm:t>
    </dgm:pt>
    <dgm:pt modelId="{1FAF9D3C-BFCA-441D-822C-8E6B5BDE5092}" type="pres">
      <dgm:prSet presAssocID="{0A4ECFBD-868E-4F13-BCE9-1917C87FD50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50124-1105-45C5-9B3D-22B961712496}" type="pres">
      <dgm:prSet presAssocID="{0A4ECFBD-868E-4F13-BCE9-1917C87FD509}" presName="gear3srcNode" presStyleLbl="node1" presStyleIdx="2" presStyleCnt="3"/>
      <dgm:spPr/>
      <dgm:t>
        <a:bodyPr/>
        <a:lstStyle/>
        <a:p>
          <a:endParaRPr lang="en-US"/>
        </a:p>
      </dgm:t>
    </dgm:pt>
    <dgm:pt modelId="{0211FE59-B92B-4DCF-AD08-E4D7DE58F6AD}" type="pres">
      <dgm:prSet presAssocID="{0A4ECFBD-868E-4F13-BCE9-1917C87FD509}" presName="gear3dstNode" presStyleLbl="node1" presStyleIdx="2" presStyleCnt="3"/>
      <dgm:spPr/>
      <dgm:t>
        <a:bodyPr/>
        <a:lstStyle/>
        <a:p>
          <a:endParaRPr lang="en-US"/>
        </a:p>
      </dgm:t>
    </dgm:pt>
    <dgm:pt modelId="{E98D92D8-A2F7-434E-BEDC-3431A2882AA6}" type="pres">
      <dgm:prSet presAssocID="{C22A580B-E437-4732-8E1B-8672F73544C9}" presName="connector1" presStyleLbl="sibTrans2D1" presStyleIdx="0" presStyleCnt="3" custScaleX="109074" custScaleY="140142"/>
      <dgm:spPr/>
      <dgm:t>
        <a:bodyPr/>
        <a:lstStyle/>
        <a:p>
          <a:endParaRPr lang="en-US"/>
        </a:p>
      </dgm:t>
    </dgm:pt>
    <dgm:pt modelId="{B9858277-4211-4303-86C4-1454BBF67C46}" type="pres">
      <dgm:prSet presAssocID="{C5C003A9-4ABA-4F33-9E6A-E794CD1F101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B1D865A-9EAA-481A-B523-7D09AA876726}" type="pres">
      <dgm:prSet presAssocID="{F99B4C37-7055-4C60-96CA-4D5D13D3ED8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834F01A-CB88-4417-91BA-35552B19AF9D}" type="presOf" srcId="{0F6965FE-9BB4-431A-BE0B-E1A839F8F717}" destId="{0A3788FA-F59C-4733-8E1E-153F95EC33CC}" srcOrd="0" destOrd="0" presId="urn:microsoft.com/office/officeart/2005/8/layout/gear1"/>
    <dgm:cxn modelId="{64F90B58-8822-4C5D-84F6-C446C40789B1}" srcId="{BF378784-AD6E-4D0A-A3F8-A2096D4A2404}" destId="{D47D05F2-DA36-478E-A9A1-3701A89912DD}" srcOrd="0" destOrd="0" parTransId="{7BBF75AD-F38C-4F39-A41E-FCCF826F5F5E}" sibTransId="{C22A580B-E437-4732-8E1B-8672F73544C9}"/>
    <dgm:cxn modelId="{0EA9D3D0-504F-4570-9E8F-88EEDB59EAB1}" srcId="{BF378784-AD6E-4D0A-A3F8-A2096D4A2404}" destId="{0A4ECFBD-868E-4F13-BCE9-1917C87FD509}" srcOrd="2" destOrd="0" parTransId="{2E2B3CDF-90B7-4ACD-AAD0-6AD5CBC18ADC}" sibTransId="{F99B4C37-7055-4C60-96CA-4D5D13D3ED86}"/>
    <dgm:cxn modelId="{0579944B-CF2F-4884-8A20-E4B634341228}" type="presOf" srcId="{0A4ECFBD-868E-4F13-BCE9-1917C87FD509}" destId="{0211FE59-B92B-4DCF-AD08-E4D7DE58F6AD}" srcOrd="3" destOrd="0" presId="urn:microsoft.com/office/officeart/2005/8/layout/gear1"/>
    <dgm:cxn modelId="{086952CB-3FBA-479F-92B2-5C2DDCBFA8E9}" type="presOf" srcId="{0F6965FE-9BB4-431A-BE0B-E1A839F8F717}" destId="{AB454299-7616-4EC9-9C82-1AE24634259B}" srcOrd="2" destOrd="0" presId="urn:microsoft.com/office/officeart/2005/8/layout/gear1"/>
    <dgm:cxn modelId="{D5FFAC87-14C6-47B1-B9F6-4E9A0C3527AE}" type="presOf" srcId="{0A4ECFBD-868E-4F13-BCE9-1917C87FD509}" destId="{5EED0E7C-099B-4868-9240-FECF04B4294E}" srcOrd="0" destOrd="0" presId="urn:microsoft.com/office/officeart/2005/8/layout/gear1"/>
    <dgm:cxn modelId="{B10A1DF1-2E66-4733-AD3D-1D8350643871}" type="presOf" srcId="{F99B4C37-7055-4C60-96CA-4D5D13D3ED86}" destId="{3B1D865A-9EAA-481A-B523-7D09AA876726}" srcOrd="0" destOrd="0" presId="urn:microsoft.com/office/officeart/2005/8/layout/gear1"/>
    <dgm:cxn modelId="{4F309EA7-3DB4-49EF-A2D0-2878C040B328}" type="presOf" srcId="{D47D05F2-DA36-478E-A9A1-3701A89912DD}" destId="{43CA3DCE-6F9F-4291-8A40-F1D36DD9450C}" srcOrd="1" destOrd="0" presId="urn:microsoft.com/office/officeart/2005/8/layout/gear1"/>
    <dgm:cxn modelId="{76F40B60-0652-46AB-A6D9-76587CAD28E9}" type="presOf" srcId="{C5C003A9-4ABA-4F33-9E6A-E794CD1F1019}" destId="{B9858277-4211-4303-86C4-1454BBF67C46}" srcOrd="0" destOrd="0" presId="urn:microsoft.com/office/officeart/2005/8/layout/gear1"/>
    <dgm:cxn modelId="{E54297D7-9BAF-42D1-8D06-54E12652C87A}" srcId="{BF378784-AD6E-4D0A-A3F8-A2096D4A2404}" destId="{0F6965FE-9BB4-431A-BE0B-E1A839F8F717}" srcOrd="1" destOrd="0" parTransId="{899ADE20-C561-4B02-9E4C-4B1F36F61BEF}" sibTransId="{C5C003A9-4ABA-4F33-9E6A-E794CD1F1019}"/>
    <dgm:cxn modelId="{F907BAA5-BBDE-4950-9E18-C84376C9057D}" type="presOf" srcId="{C22A580B-E437-4732-8E1B-8672F73544C9}" destId="{E98D92D8-A2F7-434E-BEDC-3431A2882AA6}" srcOrd="0" destOrd="0" presId="urn:microsoft.com/office/officeart/2005/8/layout/gear1"/>
    <dgm:cxn modelId="{011ED273-3EC5-49CC-AB48-C6099173D8BA}" type="presOf" srcId="{0A4ECFBD-868E-4F13-BCE9-1917C87FD509}" destId="{1FAF9D3C-BFCA-441D-822C-8E6B5BDE5092}" srcOrd="1" destOrd="0" presId="urn:microsoft.com/office/officeart/2005/8/layout/gear1"/>
    <dgm:cxn modelId="{363BEE8D-C613-42E0-9A1F-5DDDB0E4C44E}" type="presOf" srcId="{0F6965FE-9BB4-431A-BE0B-E1A839F8F717}" destId="{DE6C823B-65ED-458E-A375-CB00069F1564}" srcOrd="1" destOrd="0" presId="urn:microsoft.com/office/officeart/2005/8/layout/gear1"/>
    <dgm:cxn modelId="{26987E6F-F99D-4167-9D64-4216E2398934}" type="presOf" srcId="{BF378784-AD6E-4D0A-A3F8-A2096D4A2404}" destId="{B7C9F66E-D2C6-46FE-A246-290F09749B65}" srcOrd="0" destOrd="0" presId="urn:microsoft.com/office/officeart/2005/8/layout/gear1"/>
    <dgm:cxn modelId="{0AA2151C-08C2-4E45-9CBB-63CEC2384167}" type="presOf" srcId="{D47D05F2-DA36-478E-A9A1-3701A89912DD}" destId="{CB98C00C-856B-48DD-8E7E-D91BDD7A0F24}" srcOrd="2" destOrd="0" presId="urn:microsoft.com/office/officeart/2005/8/layout/gear1"/>
    <dgm:cxn modelId="{27BB837C-8489-4FB8-825C-2E124668F355}" type="presOf" srcId="{0A4ECFBD-868E-4F13-BCE9-1917C87FD509}" destId="{81250124-1105-45C5-9B3D-22B961712496}" srcOrd="2" destOrd="0" presId="urn:microsoft.com/office/officeart/2005/8/layout/gear1"/>
    <dgm:cxn modelId="{FBA88E9C-1987-4CE5-900F-B4C794E90FDD}" type="presOf" srcId="{D47D05F2-DA36-478E-A9A1-3701A89912DD}" destId="{103E7FB0-9995-42EC-B752-E683753ACC92}" srcOrd="0" destOrd="0" presId="urn:microsoft.com/office/officeart/2005/8/layout/gear1"/>
    <dgm:cxn modelId="{5BC0BEDC-6228-4DE4-AD51-3F27DC246A99}" type="presParOf" srcId="{B7C9F66E-D2C6-46FE-A246-290F09749B65}" destId="{103E7FB0-9995-42EC-B752-E683753ACC92}" srcOrd="0" destOrd="0" presId="urn:microsoft.com/office/officeart/2005/8/layout/gear1"/>
    <dgm:cxn modelId="{878E7A8D-BD83-420E-AC49-9670F4A55602}" type="presParOf" srcId="{B7C9F66E-D2C6-46FE-A246-290F09749B65}" destId="{43CA3DCE-6F9F-4291-8A40-F1D36DD9450C}" srcOrd="1" destOrd="0" presId="urn:microsoft.com/office/officeart/2005/8/layout/gear1"/>
    <dgm:cxn modelId="{C2553C4A-7139-4B9C-921D-D12022FFB6EB}" type="presParOf" srcId="{B7C9F66E-D2C6-46FE-A246-290F09749B65}" destId="{CB98C00C-856B-48DD-8E7E-D91BDD7A0F24}" srcOrd="2" destOrd="0" presId="urn:microsoft.com/office/officeart/2005/8/layout/gear1"/>
    <dgm:cxn modelId="{55FC6F76-5022-4BC7-A0BC-569374C730E5}" type="presParOf" srcId="{B7C9F66E-D2C6-46FE-A246-290F09749B65}" destId="{0A3788FA-F59C-4733-8E1E-153F95EC33CC}" srcOrd="3" destOrd="0" presId="urn:microsoft.com/office/officeart/2005/8/layout/gear1"/>
    <dgm:cxn modelId="{B9303646-6020-48B1-A5A6-EF4D94725D65}" type="presParOf" srcId="{B7C9F66E-D2C6-46FE-A246-290F09749B65}" destId="{DE6C823B-65ED-458E-A375-CB00069F1564}" srcOrd="4" destOrd="0" presId="urn:microsoft.com/office/officeart/2005/8/layout/gear1"/>
    <dgm:cxn modelId="{6A3EB009-CBD1-46C8-A120-00AB675224F5}" type="presParOf" srcId="{B7C9F66E-D2C6-46FE-A246-290F09749B65}" destId="{AB454299-7616-4EC9-9C82-1AE24634259B}" srcOrd="5" destOrd="0" presId="urn:microsoft.com/office/officeart/2005/8/layout/gear1"/>
    <dgm:cxn modelId="{95DCF623-C9A4-4C51-A98E-4E8ADE5F2540}" type="presParOf" srcId="{B7C9F66E-D2C6-46FE-A246-290F09749B65}" destId="{5EED0E7C-099B-4868-9240-FECF04B4294E}" srcOrd="6" destOrd="0" presId="urn:microsoft.com/office/officeart/2005/8/layout/gear1"/>
    <dgm:cxn modelId="{A65B4295-366B-48F5-9D6E-50A18EBA88A5}" type="presParOf" srcId="{B7C9F66E-D2C6-46FE-A246-290F09749B65}" destId="{1FAF9D3C-BFCA-441D-822C-8E6B5BDE5092}" srcOrd="7" destOrd="0" presId="urn:microsoft.com/office/officeart/2005/8/layout/gear1"/>
    <dgm:cxn modelId="{9D3C8B22-88A7-4930-9251-9218570AEF8B}" type="presParOf" srcId="{B7C9F66E-D2C6-46FE-A246-290F09749B65}" destId="{81250124-1105-45C5-9B3D-22B961712496}" srcOrd="8" destOrd="0" presId="urn:microsoft.com/office/officeart/2005/8/layout/gear1"/>
    <dgm:cxn modelId="{8CF86426-ED0F-4F19-8B44-B464FD67CD0E}" type="presParOf" srcId="{B7C9F66E-D2C6-46FE-A246-290F09749B65}" destId="{0211FE59-B92B-4DCF-AD08-E4D7DE58F6AD}" srcOrd="9" destOrd="0" presId="urn:microsoft.com/office/officeart/2005/8/layout/gear1"/>
    <dgm:cxn modelId="{4DCFC80C-046A-4CCA-9667-045091CE3965}" type="presParOf" srcId="{B7C9F66E-D2C6-46FE-A246-290F09749B65}" destId="{E98D92D8-A2F7-434E-BEDC-3431A2882AA6}" srcOrd="10" destOrd="0" presId="urn:microsoft.com/office/officeart/2005/8/layout/gear1"/>
    <dgm:cxn modelId="{401E3B42-30BF-48AD-841F-676A4DF13555}" type="presParOf" srcId="{B7C9F66E-D2C6-46FE-A246-290F09749B65}" destId="{B9858277-4211-4303-86C4-1454BBF67C46}" srcOrd="11" destOrd="0" presId="urn:microsoft.com/office/officeart/2005/8/layout/gear1"/>
    <dgm:cxn modelId="{6E08FCDE-0071-43DF-821A-3A5D673BDFB8}" type="presParOf" srcId="{B7C9F66E-D2C6-46FE-A246-290F09749B65}" destId="{3B1D865A-9EAA-481A-B523-7D09AA8767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7A3C-8C3F-402C-8676-8E568FAB5265}" type="doc">
      <dgm:prSet loTypeId="urn:microsoft.com/office/officeart/2005/8/layout/gear1" loCatId="cycle" qsTypeId="urn:microsoft.com/office/officeart/2005/8/quickstyle/simple5" qsCatId="simple" csTypeId="urn:microsoft.com/office/officeart/2005/8/colors/accent1_2" csCatId="accent1" phldr="1"/>
      <dgm:spPr/>
    </dgm:pt>
    <dgm:pt modelId="{B49A444F-3FB6-4990-A252-94D2D85D8310}">
      <dgm:prSet phldrT="[Text]" phldr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4E1E73-9D7C-49A3-81F9-C75C79865CE8}" type="parTrans" cxnId="{A408B17A-8D2A-49CB-86E7-758ABEB2678F}">
      <dgm:prSet/>
      <dgm:spPr/>
      <dgm:t>
        <a:bodyPr/>
        <a:lstStyle/>
        <a:p>
          <a:endParaRPr lang="en-US"/>
        </a:p>
      </dgm:t>
    </dgm:pt>
    <dgm:pt modelId="{148CF13E-C312-4CDE-A686-B0E3A051E166}" type="sibTrans" cxnId="{A408B17A-8D2A-49CB-86E7-758ABEB2678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251307C-4468-48E4-8D5C-11F786C519CA}">
      <dgm:prSet phldrT="[Text]" phldr="1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CB6C442D-E9C5-41B3-BC00-33C075504A86}" type="parTrans" cxnId="{6535C065-D686-4B51-9FEA-F5F3E8E1D63C}">
      <dgm:prSet/>
      <dgm:spPr/>
      <dgm:t>
        <a:bodyPr/>
        <a:lstStyle/>
        <a:p>
          <a:endParaRPr lang="en-US"/>
        </a:p>
      </dgm:t>
    </dgm:pt>
    <dgm:pt modelId="{6C5FA582-63D9-47E0-8980-45AE1ADD95EE}" type="sibTrans" cxnId="{6535C065-D686-4B51-9FEA-F5F3E8E1D63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F17E0B2D-6048-430B-8354-8EC171D532C0}">
      <dgm:prSet phldrT="[Text]" phldr="1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509F067B-01F2-4059-B38F-625D1BBD0CBF}" type="parTrans" cxnId="{A35C9E27-7F69-481E-8273-AC87DF7D25B6}">
      <dgm:prSet/>
      <dgm:spPr/>
      <dgm:t>
        <a:bodyPr/>
        <a:lstStyle/>
        <a:p>
          <a:endParaRPr lang="en-US"/>
        </a:p>
      </dgm:t>
    </dgm:pt>
    <dgm:pt modelId="{851C2049-39A7-4F56-92D9-73700724DC14}" type="sibTrans" cxnId="{A35C9E27-7F69-481E-8273-AC87DF7D25B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28061AE-D36E-4469-B26E-25B26001B3DD}" type="pres">
      <dgm:prSet presAssocID="{86DC7A3C-8C3F-402C-8676-8E568FAB526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40A1EEC-95BC-4D1D-91E0-5169515F0A50}" type="pres">
      <dgm:prSet presAssocID="{B49A444F-3FB6-4990-A252-94D2D85D831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BD6E4-A293-455A-82D4-74EC075B1F57}" type="pres">
      <dgm:prSet presAssocID="{B49A444F-3FB6-4990-A252-94D2D85D8310}" presName="gear1srcNode" presStyleLbl="node1" presStyleIdx="0" presStyleCnt="3"/>
      <dgm:spPr/>
      <dgm:t>
        <a:bodyPr/>
        <a:lstStyle/>
        <a:p>
          <a:endParaRPr lang="en-US"/>
        </a:p>
      </dgm:t>
    </dgm:pt>
    <dgm:pt modelId="{B6D4142F-9990-4D2B-89C1-DF8635A7385C}" type="pres">
      <dgm:prSet presAssocID="{B49A444F-3FB6-4990-A252-94D2D85D8310}" presName="gear1dstNode" presStyleLbl="node1" presStyleIdx="0" presStyleCnt="3"/>
      <dgm:spPr/>
      <dgm:t>
        <a:bodyPr/>
        <a:lstStyle/>
        <a:p>
          <a:endParaRPr lang="en-US"/>
        </a:p>
      </dgm:t>
    </dgm:pt>
    <dgm:pt modelId="{11E7873B-11AF-45AA-90EC-0581D527A916}" type="pres">
      <dgm:prSet presAssocID="{2251307C-4468-48E4-8D5C-11F786C519C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81E5E-0A7B-4992-B660-AB7D8F6E306E}" type="pres">
      <dgm:prSet presAssocID="{2251307C-4468-48E4-8D5C-11F786C519CA}" presName="gear2srcNode" presStyleLbl="node1" presStyleIdx="1" presStyleCnt="3"/>
      <dgm:spPr/>
      <dgm:t>
        <a:bodyPr/>
        <a:lstStyle/>
        <a:p>
          <a:endParaRPr lang="en-US"/>
        </a:p>
      </dgm:t>
    </dgm:pt>
    <dgm:pt modelId="{6D21EF7A-4732-4F31-8523-36D23145E397}" type="pres">
      <dgm:prSet presAssocID="{2251307C-4468-48E4-8D5C-11F786C519CA}" presName="gear2dstNode" presStyleLbl="node1" presStyleIdx="1" presStyleCnt="3"/>
      <dgm:spPr/>
      <dgm:t>
        <a:bodyPr/>
        <a:lstStyle/>
        <a:p>
          <a:endParaRPr lang="en-US"/>
        </a:p>
      </dgm:t>
    </dgm:pt>
    <dgm:pt modelId="{B91BE6DB-61A0-42AB-AB39-A6842B904DC5}" type="pres">
      <dgm:prSet presAssocID="{F17E0B2D-6048-430B-8354-8EC171D532C0}" presName="gear3" presStyleLbl="node1" presStyleIdx="2" presStyleCnt="3"/>
      <dgm:spPr/>
      <dgm:t>
        <a:bodyPr/>
        <a:lstStyle/>
        <a:p>
          <a:endParaRPr lang="en-US"/>
        </a:p>
      </dgm:t>
    </dgm:pt>
    <dgm:pt modelId="{DB9B21BC-9DBD-486C-ADD1-05E6C3868968}" type="pres">
      <dgm:prSet presAssocID="{F17E0B2D-6048-430B-8354-8EC171D532C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B90D7-2065-4E50-BFCE-E2A86BDC0674}" type="pres">
      <dgm:prSet presAssocID="{F17E0B2D-6048-430B-8354-8EC171D532C0}" presName="gear3srcNode" presStyleLbl="node1" presStyleIdx="2" presStyleCnt="3"/>
      <dgm:spPr/>
      <dgm:t>
        <a:bodyPr/>
        <a:lstStyle/>
        <a:p>
          <a:endParaRPr lang="en-US"/>
        </a:p>
      </dgm:t>
    </dgm:pt>
    <dgm:pt modelId="{2B0CD245-7659-4C4C-A949-093D511298DC}" type="pres">
      <dgm:prSet presAssocID="{F17E0B2D-6048-430B-8354-8EC171D532C0}" presName="gear3dstNode" presStyleLbl="node1" presStyleIdx="2" presStyleCnt="3"/>
      <dgm:spPr/>
      <dgm:t>
        <a:bodyPr/>
        <a:lstStyle/>
        <a:p>
          <a:endParaRPr lang="en-US"/>
        </a:p>
      </dgm:t>
    </dgm:pt>
    <dgm:pt modelId="{C9D34C0C-5A2A-4C26-B65D-FA535A448DA2}" type="pres">
      <dgm:prSet presAssocID="{148CF13E-C312-4CDE-A686-B0E3A051E166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C4527D97-BC01-4AE6-A849-F61FC5055569}" type="pres">
      <dgm:prSet presAssocID="{6C5FA582-63D9-47E0-8980-45AE1ADD95EE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E4200A3-E4F6-4333-8F5D-E0E8CBD1585C}" type="pres">
      <dgm:prSet presAssocID="{851C2049-39A7-4F56-92D9-73700724DC1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A5B8309-4F95-42C3-9949-C345993F4C1D}" type="presOf" srcId="{6C5FA582-63D9-47E0-8980-45AE1ADD95EE}" destId="{C4527D97-BC01-4AE6-A849-F61FC5055569}" srcOrd="0" destOrd="0" presId="urn:microsoft.com/office/officeart/2005/8/layout/gear1"/>
    <dgm:cxn modelId="{6535C065-D686-4B51-9FEA-F5F3E8E1D63C}" srcId="{86DC7A3C-8C3F-402C-8676-8E568FAB5265}" destId="{2251307C-4468-48E4-8D5C-11F786C519CA}" srcOrd="1" destOrd="0" parTransId="{CB6C442D-E9C5-41B3-BC00-33C075504A86}" sibTransId="{6C5FA582-63D9-47E0-8980-45AE1ADD95EE}"/>
    <dgm:cxn modelId="{0C3DD5DD-EEB2-4A9D-9264-64F8F2C0D7FB}" type="presOf" srcId="{2251307C-4468-48E4-8D5C-11F786C519CA}" destId="{31C81E5E-0A7B-4992-B660-AB7D8F6E306E}" srcOrd="1" destOrd="0" presId="urn:microsoft.com/office/officeart/2005/8/layout/gear1"/>
    <dgm:cxn modelId="{160D2C7F-0024-4D64-83C0-D3191027026B}" type="presOf" srcId="{F17E0B2D-6048-430B-8354-8EC171D532C0}" destId="{2B0CD245-7659-4C4C-A949-093D511298DC}" srcOrd="3" destOrd="0" presId="urn:microsoft.com/office/officeart/2005/8/layout/gear1"/>
    <dgm:cxn modelId="{5204EDED-2403-418D-840D-CDBA16C61C92}" type="presOf" srcId="{B49A444F-3FB6-4990-A252-94D2D85D8310}" destId="{940A1EEC-95BC-4D1D-91E0-5169515F0A50}" srcOrd="0" destOrd="0" presId="urn:microsoft.com/office/officeart/2005/8/layout/gear1"/>
    <dgm:cxn modelId="{A35C9E27-7F69-481E-8273-AC87DF7D25B6}" srcId="{86DC7A3C-8C3F-402C-8676-8E568FAB5265}" destId="{F17E0B2D-6048-430B-8354-8EC171D532C0}" srcOrd="2" destOrd="0" parTransId="{509F067B-01F2-4059-B38F-625D1BBD0CBF}" sibTransId="{851C2049-39A7-4F56-92D9-73700724DC14}"/>
    <dgm:cxn modelId="{22700A93-3491-4FC0-A36E-6D6F52E88BAC}" type="presOf" srcId="{2251307C-4468-48E4-8D5C-11F786C519CA}" destId="{11E7873B-11AF-45AA-90EC-0581D527A916}" srcOrd="0" destOrd="0" presId="urn:microsoft.com/office/officeart/2005/8/layout/gear1"/>
    <dgm:cxn modelId="{926A9571-6B31-4EAF-8EE8-73D1C08CFD34}" type="presOf" srcId="{2251307C-4468-48E4-8D5C-11F786C519CA}" destId="{6D21EF7A-4732-4F31-8523-36D23145E397}" srcOrd="2" destOrd="0" presId="urn:microsoft.com/office/officeart/2005/8/layout/gear1"/>
    <dgm:cxn modelId="{49F6486C-4BBE-4F7A-8F8E-4F3AE045F3C4}" type="presOf" srcId="{86DC7A3C-8C3F-402C-8676-8E568FAB5265}" destId="{328061AE-D36E-4469-B26E-25B26001B3DD}" srcOrd="0" destOrd="0" presId="urn:microsoft.com/office/officeart/2005/8/layout/gear1"/>
    <dgm:cxn modelId="{EB8AC767-E8D8-4722-A460-3E506DE07B3C}" type="presOf" srcId="{F17E0B2D-6048-430B-8354-8EC171D532C0}" destId="{DB9B21BC-9DBD-486C-ADD1-05E6C3868968}" srcOrd="1" destOrd="0" presId="urn:microsoft.com/office/officeart/2005/8/layout/gear1"/>
    <dgm:cxn modelId="{A408B17A-8D2A-49CB-86E7-758ABEB2678F}" srcId="{86DC7A3C-8C3F-402C-8676-8E568FAB5265}" destId="{B49A444F-3FB6-4990-A252-94D2D85D8310}" srcOrd="0" destOrd="0" parTransId="{624E1E73-9D7C-49A3-81F9-C75C79865CE8}" sibTransId="{148CF13E-C312-4CDE-A686-B0E3A051E166}"/>
    <dgm:cxn modelId="{071C3290-EAC7-4662-9EF1-111E06DABAF0}" type="presOf" srcId="{B49A444F-3FB6-4990-A252-94D2D85D8310}" destId="{E57BD6E4-A293-455A-82D4-74EC075B1F57}" srcOrd="1" destOrd="0" presId="urn:microsoft.com/office/officeart/2005/8/layout/gear1"/>
    <dgm:cxn modelId="{E1FAFF97-325E-4CCF-A879-4CAB41F40569}" type="presOf" srcId="{148CF13E-C312-4CDE-A686-B0E3A051E166}" destId="{C9D34C0C-5A2A-4C26-B65D-FA535A448DA2}" srcOrd="0" destOrd="0" presId="urn:microsoft.com/office/officeart/2005/8/layout/gear1"/>
    <dgm:cxn modelId="{9C04EB80-153D-4A2C-AB61-84C49FA7D4CD}" type="presOf" srcId="{B49A444F-3FB6-4990-A252-94D2D85D8310}" destId="{B6D4142F-9990-4D2B-89C1-DF8635A7385C}" srcOrd="2" destOrd="0" presId="urn:microsoft.com/office/officeart/2005/8/layout/gear1"/>
    <dgm:cxn modelId="{9E6FC59E-18FA-4935-955F-9DBEF78ECECB}" type="presOf" srcId="{F17E0B2D-6048-430B-8354-8EC171D532C0}" destId="{B91BE6DB-61A0-42AB-AB39-A6842B904DC5}" srcOrd="0" destOrd="0" presId="urn:microsoft.com/office/officeart/2005/8/layout/gear1"/>
    <dgm:cxn modelId="{89F64076-FEF3-4829-920D-0F9E28AD5F62}" type="presOf" srcId="{F17E0B2D-6048-430B-8354-8EC171D532C0}" destId="{D9CB90D7-2065-4E50-BFCE-E2A86BDC0674}" srcOrd="2" destOrd="0" presId="urn:microsoft.com/office/officeart/2005/8/layout/gear1"/>
    <dgm:cxn modelId="{16B1EDE5-C371-40E3-8440-9439F0FF61AE}" type="presOf" srcId="{851C2049-39A7-4F56-92D9-73700724DC14}" destId="{BE4200A3-E4F6-4333-8F5D-E0E8CBD1585C}" srcOrd="0" destOrd="0" presId="urn:microsoft.com/office/officeart/2005/8/layout/gear1"/>
    <dgm:cxn modelId="{DFD0F2F1-23F2-47E6-96BC-9E2D70194931}" type="presParOf" srcId="{328061AE-D36E-4469-B26E-25B26001B3DD}" destId="{940A1EEC-95BC-4D1D-91E0-5169515F0A50}" srcOrd="0" destOrd="0" presId="urn:microsoft.com/office/officeart/2005/8/layout/gear1"/>
    <dgm:cxn modelId="{488A855A-1335-41FC-86DE-2239B4572D7D}" type="presParOf" srcId="{328061AE-D36E-4469-B26E-25B26001B3DD}" destId="{E57BD6E4-A293-455A-82D4-74EC075B1F57}" srcOrd="1" destOrd="0" presId="urn:microsoft.com/office/officeart/2005/8/layout/gear1"/>
    <dgm:cxn modelId="{013966A0-6B25-404F-835A-7E7497BE4DDC}" type="presParOf" srcId="{328061AE-D36E-4469-B26E-25B26001B3DD}" destId="{B6D4142F-9990-4D2B-89C1-DF8635A7385C}" srcOrd="2" destOrd="0" presId="urn:microsoft.com/office/officeart/2005/8/layout/gear1"/>
    <dgm:cxn modelId="{6C912235-1AF9-497A-AE93-556AFEE57B7F}" type="presParOf" srcId="{328061AE-D36E-4469-B26E-25B26001B3DD}" destId="{11E7873B-11AF-45AA-90EC-0581D527A916}" srcOrd="3" destOrd="0" presId="urn:microsoft.com/office/officeart/2005/8/layout/gear1"/>
    <dgm:cxn modelId="{D8F2BA9E-72C1-48B1-B3B5-2736166DC560}" type="presParOf" srcId="{328061AE-D36E-4469-B26E-25B26001B3DD}" destId="{31C81E5E-0A7B-4992-B660-AB7D8F6E306E}" srcOrd="4" destOrd="0" presId="urn:microsoft.com/office/officeart/2005/8/layout/gear1"/>
    <dgm:cxn modelId="{7BF3D047-5347-4664-B6CD-306385FB93A4}" type="presParOf" srcId="{328061AE-D36E-4469-B26E-25B26001B3DD}" destId="{6D21EF7A-4732-4F31-8523-36D23145E397}" srcOrd="5" destOrd="0" presId="urn:microsoft.com/office/officeart/2005/8/layout/gear1"/>
    <dgm:cxn modelId="{65C3A5E9-B357-4BFA-AE0B-19EE5218C143}" type="presParOf" srcId="{328061AE-D36E-4469-B26E-25B26001B3DD}" destId="{B91BE6DB-61A0-42AB-AB39-A6842B904DC5}" srcOrd="6" destOrd="0" presId="urn:microsoft.com/office/officeart/2005/8/layout/gear1"/>
    <dgm:cxn modelId="{007E8A39-D177-4C7E-987C-C97B97E24627}" type="presParOf" srcId="{328061AE-D36E-4469-B26E-25B26001B3DD}" destId="{DB9B21BC-9DBD-486C-ADD1-05E6C3868968}" srcOrd="7" destOrd="0" presId="urn:microsoft.com/office/officeart/2005/8/layout/gear1"/>
    <dgm:cxn modelId="{93CBD5F0-63C3-48C1-9A73-F860065680BA}" type="presParOf" srcId="{328061AE-D36E-4469-B26E-25B26001B3DD}" destId="{D9CB90D7-2065-4E50-BFCE-E2A86BDC0674}" srcOrd="8" destOrd="0" presId="urn:microsoft.com/office/officeart/2005/8/layout/gear1"/>
    <dgm:cxn modelId="{30119C07-8C3E-451B-960D-39E7102A5DD8}" type="presParOf" srcId="{328061AE-D36E-4469-B26E-25B26001B3DD}" destId="{2B0CD245-7659-4C4C-A949-093D511298DC}" srcOrd="9" destOrd="0" presId="urn:microsoft.com/office/officeart/2005/8/layout/gear1"/>
    <dgm:cxn modelId="{19632939-7D0D-464B-8160-16A8215FCED6}" type="presParOf" srcId="{328061AE-D36E-4469-B26E-25B26001B3DD}" destId="{C9D34C0C-5A2A-4C26-B65D-FA535A448DA2}" srcOrd="10" destOrd="0" presId="urn:microsoft.com/office/officeart/2005/8/layout/gear1"/>
    <dgm:cxn modelId="{23463E18-81A1-4EAB-9687-4559E1D6FF30}" type="presParOf" srcId="{328061AE-D36E-4469-B26E-25B26001B3DD}" destId="{C4527D97-BC01-4AE6-A849-F61FC5055569}" srcOrd="11" destOrd="0" presId="urn:microsoft.com/office/officeart/2005/8/layout/gear1"/>
    <dgm:cxn modelId="{231E6D46-BCE2-4B95-8A6A-6DE4EBA0F737}" type="presParOf" srcId="{328061AE-D36E-4469-B26E-25B26001B3DD}" destId="{BE4200A3-E4F6-4333-8F5D-E0E8CBD158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E7FB0-9995-42EC-B752-E683753ACC92}">
      <dsp:nvSpPr>
        <dsp:cNvPr id="0" name=""/>
        <dsp:cNvSpPr/>
      </dsp:nvSpPr>
      <dsp:spPr>
        <a:xfrm>
          <a:off x="1647469" y="1330226"/>
          <a:ext cx="1625831" cy="1625831"/>
        </a:xfrm>
        <a:prstGeom prst="gear9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1974333" y="1711069"/>
        <a:ext cx="972103" cy="835711"/>
      </dsp:txXfrm>
    </dsp:sp>
    <dsp:sp modelId="{0A3788FA-F59C-4733-8E1E-153F95EC33CC}">
      <dsp:nvSpPr>
        <dsp:cNvPr id="0" name=""/>
        <dsp:cNvSpPr/>
      </dsp:nvSpPr>
      <dsp:spPr>
        <a:xfrm>
          <a:off x="701530" y="945938"/>
          <a:ext cx="1182423" cy="1182423"/>
        </a:xfrm>
        <a:prstGeom prst="gear6">
          <a:avLst/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999209" y="1245416"/>
        <a:ext cx="587065" cy="583467"/>
      </dsp:txXfrm>
    </dsp:sp>
    <dsp:sp modelId="{5EED0E7C-099B-4868-9240-FECF04B4294E}">
      <dsp:nvSpPr>
        <dsp:cNvPr id="0" name=""/>
        <dsp:cNvSpPr/>
      </dsp:nvSpPr>
      <dsp:spPr>
        <a:xfrm rot="20700000">
          <a:off x="1363808" y="130187"/>
          <a:ext cx="1158533" cy="1158533"/>
        </a:xfrm>
        <a:prstGeom prst="gear6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 rot="-20700000">
        <a:off x="1617908" y="384287"/>
        <a:ext cx="650332" cy="650332"/>
      </dsp:txXfrm>
    </dsp:sp>
    <dsp:sp modelId="{E98D92D8-A2F7-434E-BEDC-3431A2882AA6}">
      <dsp:nvSpPr>
        <dsp:cNvPr id="0" name=""/>
        <dsp:cNvSpPr/>
      </dsp:nvSpPr>
      <dsp:spPr>
        <a:xfrm>
          <a:off x="1414945" y="674555"/>
          <a:ext cx="2269900" cy="2916445"/>
        </a:xfrm>
        <a:prstGeom prst="circularArrow">
          <a:avLst>
            <a:gd name="adj1" fmla="val 4687"/>
            <a:gd name="adj2" fmla="val 299029"/>
            <a:gd name="adj3" fmla="val 2476885"/>
            <a:gd name="adj4" fmla="val 15948647"/>
            <a:gd name="adj5" fmla="val 5469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58277-4211-4303-86C4-1454BBF67C46}">
      <dsp:nvSpPr>
        <dsp:cNvPr id="0" name=""/>
        <dsp:cNvSpPr/>
      </dsp:nvSpPr>
      <dsp:spPr>
        <a:xfrm>
          <a:off x="492125" y="689627"/>
          <a:ext cx="1512023" cy="15120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D865A-9EAA-481A-B523-7D09AA876726}">
      <dsp:nvSpPr>
        <dsp:cNvPr id="0" name=""/>
        <dsp:cNvSpPr/>
      </dsp:nvSpPr>
      <dsp:spPr>
        <a:xfrm>
          <a:off x="1095827" y="-118261"/>
          <a:ext cx="1630265" cy="16302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A1EEC-95BC-4D1D-91E0-5169515F0A50}">
      <dsp:nvSpPr>
        <dsp:cNvPr id="0" name=""/>
        <dsp:cNvSpPr/>
      </dsp:nvSpPr>
      <dsp:spPr>
        <a:xfrm>
          <a:off x="1355231" y="885384"/>
          <a:ext cx="1082137" cy="1082137"/>
        </a:xfrm>
        <a:prstGeom prst="gear9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572789" y="1138869"/>
        <a:ext cx="647021" cy="556241"/>
      </dsp:txXfrm>
    </dsp:sp>
    <dsp:sp modelId="{11E7873B-11AF-45AA-90EC-0581D527A916}">
      <dsp:nvSpPr>
        <dsp:cNvPr id="0" name=""/>
        <dsp:cNvSpPr/>
      </dsp:nvSpPr>
      <dsp:spPr>
        <a:xfrm>
          <a:off x="725624" y="629607"/>
          <a:ext cx="787008" cy="787008"/>
        </a:xfrm>
        <a:prstGeom prst="gear6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923756" y="828936"/>
        <a:ext cx="390744" cy="388350"/>
      </dsp:txXfrm>
    </dsp:sp>
    <dsp:sp modelId="{B91BE6DB-61A0-42AB-AB39-A6842B904DC5}">
      <dsp:nvSpPr>
        <dsp:cNvPr id="0" name=""/>
        <dsp:cNvSpPr/>
      </dsp:nvSpPr>
      <dsp:spPr>
        <a:xfrm rot="20700000">
          <a:off x="1166430" y="86651"/>
          <a:ext cx="771107" cy="771107"/>
        </a:xfrm>
        <a:prstGeom prst="gear6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 rot="-20700000">
        <a:off x="1335556" y="255777"/>
        <a:ext cx="432854" cy="432854"/>
      </dsp:txXfrm>
    </dsp:sp>
    <dsp:sp modelId="{C9D34C0C-5A2A-4C26-B65D-FA535A448DA2}">
      <dsp:nvSpPr>
        <dsp:cNvPr id="0" name=""/>
        <dsp:cNvSpPr/>
      </dsp:nvSpPr>
      <dsp:spPr>
        <a:xfrm>
          <a:off x="1249722" y="734353"/>
          <a:ext cx="1385135" cy="1385135"/>
        </a:xfrm>
        <a:prstGeom prst="circularArrow">
          <a:avLst>
            <a:gd name="adj1" fmla="val 4687"/>
            <a:gd name="adj2" fmla="val 299029"/>
            <a:gd name="adj3" fmla="val 2418534"/>
            <a:gd name="adj4" fmla="val 16090440"/>
            <a:gd name="adj5" fmla="val 5469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527D97-BC01-4AE6-A849-F61FC5055569}">
      <dsp:nvSpPr>
        <dsp:cNvPr id="0" name=""/>
        <dsp:cNvSpPr/>
      </dsp:nvSpPr>
      <dsp:spPr>
        <a:xfrm>
          <a:off x="586247" y="465028"/>
          <a:ext cx="1006387" cy="10063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4200A3-E4F6-4333-8F5D-E0E8CBD1585C}">
      <dsp:nvSpPr>
        <dsp:cNvPr id="0" name=""/>
        <dsp:cNvSpPr/>
      </dsp:nvSpPr>
      <dsp:spPr>
        <a:xfrm>
          <a:off x="988064" y="-72694"/>
          <a:ext cx="1085088" cy="108508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D26F8-183C-4A27-A957-FEA0D666E2FC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F62AA-BC5C-443A-A559-3DE029A6F3A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24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109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94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1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78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67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2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46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15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79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968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592B1-8F58-46CE-AE37-812450BF6614}" type="datetimeFigureOut">
              <a:rPr lang="fr-FR" smtClean="0"/>
              <a:t>20/05/2017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97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microsoft.com/office/2007/relationships/diagramDrawing" Target="../diagrams/drawing2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6987" y="2653452"/>
            <a:ext cx="9236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 de </a:t>
            </a:r>
            <a:r>
              <a:rPr lang="fr-FR" sz="44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projet</a:t>
            </a:r>
            <a:r>
              <a:rPr lang="en-US" sz="44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du fin </a:t>
            </a:r>
            <a:r>
              <a:rPr lang="fr-FR" sz="44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d’étude</a:t>
            </a:r>
          </a:p>
        </p:txBody>
      </p:sp>
      <p:pic>
        <p:nvPicPr>
          <p:cNvPr id="5" name="Image 1" descr="I:\Web\img\images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43" y="1392189"/>
            <a:ext cx="2854099" cy="116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4858843" y="3416361"/>
            <a:ext cx="2534194" cy="65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1074" y="4807131"/>
            <a:ext cx="2691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Présenté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Brahim Mohamed Baheida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Mohamed Sidatt Alem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3357" y="4807131"/>
            <a:ext cx="233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Encadré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Dr. Ethmane ould Ebbe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57359" y="6284422"/>
            <a:ext cx="1337161" cy="83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8627" y="6292724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Ann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é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 2016-2017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40578" y="3514332"/>
            <a:ext cx="651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Institut Supérieur de Comptabilité et d’Administration d’Entreprises</a:t>
            </a:r>
          </a:p>
        </p:txBody>
      </p:sp>
    </p:spTree>
    <p:extLst>
      <p:ext uri="{BB962C8B-B14F-4D97-AF65-F5344CB8AC3E}">
        <p14:creationId xmlns:p14="http://schemas.microsoft.com/office/powerpoint/2010/main" val="2845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5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2" y="3147634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1" y="0"/>
            <a:ext cx="12283441" cy="6858000"/>
          </a:xfrm>
          <a:prstGeom prst="rect">
            <a:avLst/>
          </a:prstGeom>
        </p:spPr>
      </p:pic>
      <p:sp>
        <p:nvSpPr>
          <p:cNvPr id="10" name="Flowchart: Manual Input 9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2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853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</p:spTree>
    <p:extLst>
      <p:ext uri="{BB962C8B-B14F-4D97-AF65-F5344CB8AC3E}">
        <p14:creationId xmlns:p14="http://schemas.microsoft.com/office/powerpoint/2010/main" val="5416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3.33333E-6 -1.11111E-6 L -0.1237 -1.11111E-6 " pathEditMode="relative" rAng="0" ptsTypes="AA">
                                      <p:cBhvr>
                                        <p:cTn id="25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2405575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63885" y="140677"/>
            <a:ext cx="0" cy="20679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91478" y="1034196"/>
            <a:ext cx="554468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Couche D.A.L</a:t>
            </a:r>
            <a:endParaRPr lang="fr-FR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99169" y="400926"/>
            <a:ext cx="365760" cy="3938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4401179" y="1005839"/>
            <a:ext cx="365760" cy="3938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4399169" y="1607120"/>
            <a:ext cx="365760" cy="3938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-3138098" y="480866"/>
            <a:ext cx="320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egoe Script" panose="030B0504020000000003" pitchFamily="66" charset="0"/>
              </a:rPr>
              <a:t>Entity Framework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52" y="4198749"/>
            <a:ext cx="2253754" cy="225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8" y="4552242"/>
            <a:ext cx="1234847" cy="158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0" y="2429252"/>
            <a:ext cx="2557500" cy="136400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46953249"/>
              </p:ext>
            </p:extLst>
          </p:nvPr>
        </p:nvGraphicFramePr>
        <p:xfrm>
          <a:off x="2467308" y="4198749"/>
          <a:ext cx="2907216" cy="1967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Double Brace 15"/>
          <p:cNvSpPr/>
          <p:nvPr/>
        </p:nvSpPr>
        <p:spPr>
          <a:xfrm>
            <a:off x="8095629" y="4384447"/>
            <a:ext cx="3752381" cy="1918164"/>
          </a:xfrm>
          <a:prstGeom prst="bracePair">
            <a:avLst>
              <a:gd name="adj" fmla="val 15824"/>
            </a:avLst>
          </a:prstGeom>
          <a:ln w="41275">
            <a:solidFill>
              <a:schemeClr val="tx1">
                <a:lumMod val="95000"/>
                <a:lumOff val="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CF – Code First</a:t>
            </a:r>
          </a:p>
          <a:p>
            <a:pPr algn="ctr"/>
            <a:r>
              <a:rPr lang="en-US" sz="2800" dirty="0" smtClean="0"/>
              <a:t>DF – Database First</a:t>
            </a:r>
          </a:p>
          <a:p>
            <a:pPr algn="ctr"/>
            <a:r>
              <a:rPr lang="en-US" sz="2800" dirty="0" smtClean="0"/>
              <a:t>MF – Model First</a:t>
            </a:r>
          </a:p>
          <a:p>
            <a:pPr algn="ctr"/>
            <a:endParaRPr lang="fr-F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-3358665" y="1096439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Repository Pattern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259187" y="1573234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Log4Net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25" name="Flowchart: Magnetic Disk 24"/>
          <p:cNvSpPr/>
          <p:nvPr/>
        </p:nvSpPr>
        <p:spPr>
          <a:xfrm>
            <a:off x="4774558" y="3684697"/>
            <a:ext cx="1870738" cy="164092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8" y="4316530"/>
            <a:ext cx="453329" cy="4283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2" y="4777622"/>
            <a:ext cx="453329" cy="428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64" y="4825691"/>
            <a:ext cx="453329" cy="4283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62" y="4325758"/>
            <a:ext cx="453329" cy="4283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16" y="4443686"/>
            <a:ext cx="453329" cy="4283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774557" y="3684696"/>
            <a:ext cx="1870738" cy="5602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Repository</a:t>
            </a:r>
            <a:endParaRPr lang="fr-FR" dirty="0"/>
          </a:p>
        </p:txBody>
      </p: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 flipV="1">
            <a:off x="2669803" y="3318856"/>
            <a:ext cx="2104755" cy="118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 flipH="1">
            <a:off x="2735618" y="4505161"/>
            <a:ext cx="2038940" cy="13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 flipH="1">
            <a:off x="2625018" y="4505161"/>
            <a:ext cx="2149540" cy="7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5463" y="2863996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Qualité</a:t>
            </a:r>
            <a:endParaRPr lang="fr-FR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5463" y="5608844"/>
            <a:ext cx="228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Teste Unitaire</a:t>
            </a:r>
            <a:endParaRPr lang="fr-FR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5463" y="4236354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Scalabilité</a:t>
            </a:r>
            <a:endParaRPr lang="fr-FR" sz="24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3" y="2575892"/>
            <a:ext cx="2696278" cy="843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2" y="5351286"/>
            <a:ext cx="1357886" cy="13578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77" y="3654775"/>
            <a:ext cx="1624821" cy="16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59701 0.011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57" y="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25E-6 -3.7037E-6 L 0.33919 -0.0074 " pathEditMode="relative" rAng="0" ptsTypes="AA">
                                      <p:cBhvr>
                                        <p:cTn id="19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15612 -0.001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50"/>
                            </p:stCondLst>
                            <p:childTnLst>
                              <p:par>
                                <p:cTn id="123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750"/>
                            </p:stCondLst>
                            <p:childTnLst>
                              <p:par>
                                <p:cTn id="160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250"/>
                            </p:stCondLst>
                            <p:childTnLst>
                              <p:par>
                                <p:cTn id="1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875E-6 1.48148E-6 L 0.35326 -0.01296 " pathEditMode="relative" rAng="0" ptsTypes="AA">
                                      <p:cBhvr>
                                        <p:cTn id="177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5E-6 -2.96296E-6 L 0.34154 0.00162 " pathEditMode="relative" rAng="0" ptsTypes="AA">
                                      <p:cBhvr>
                                        <p:cTn id="334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7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1" grpId="0"/>
      <p:bldGraphic spid="15" grpId="0">
        <p:bldSub>
          <a:bldDgm/>
        </p:bldSub>
      </p:bldGraphic>
      <p:bldGraphic spid="15" grpId="1">
        <p:bldSub>
          <a:bldDgm/>
        </p:bldSub>
      </p:bldGraphic>
      <p:bldP spid="16" grpId="0" uiExpand="1" build="allAtOnce" animBg="1"/>
      <p:bldP spid="16" grpId="1" uiExpand="1" build="allAtOnce" animBg="1" rev="1"/>
      <p:bldP spid="17" grpId="0"/>
      <p:bldP spid="18" grpId="0"/>
      <p:bldP spid="25" grpId="0" animBg="1"/>
      <p:bldP spid="25" grpId="1" animBg="1"/>
      <p:bldP spid="31" grpId="0" animBg="1"/>
      <p:bldP spid="31" grpId="1" animBg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03742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-2602524" y="2336393"/>
            <a:ext cx="32074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 Couche </a:t>
            </a:r>
            <a:r>
              <a:rPr lang="en-US" sz="8800" dirty="0" smtClean="0">
                <a:solidFill>
                  <a:schemeClr val="bg1"/>
                </a:solidFill>
                <a:latin typeface="Adobe Caslon Pro Bold" panose="0205070206050A020403" pitchFamily="18" charset="0"/>
              </a:rPr>
              <a:t>Web</a:t>
            </a:r>
            <a:endParaRPr lang="fr-FR" sz="88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76" y="766730"/>
            <a:ext cx="1750442" cy="1331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93" y="3429000"/>
            <a:ext cx="1331135" cy="1331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44" y="2212223"/>
            <a:ext cx="2059555" cy="1018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55" y="4925433"/>
            <a:ext cx="1331135" cy="1295954"/>
          </a:xfrm>
          <a:prstGeom prst="rect">
            <a:avLst/>
          </a:prstGeom>
        </p:spPr>
      </p:pic>
      <p:cxnSp>
        <p:nvCxnSpPr>
          <p:cNvPr id="15" name="Elbow Connector 14"/>
          <p:cNvCxnSpPr/>
          <p:nvPr/>
        </p:nvCxnSpPr>
        <p:spPr>
          <a:xfrm rot="5400000">
            <a:off x="6498782" y="2353109"/>
            <a:ext cx="1547448" cy="1478848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>
            <a:off x="7994529" y="2277727"/>
            <a:ext cx="1664417" cy="1629614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74244" y="3948472"/>
            <a:ext cx="131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MVC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0475" y="3924743"/>
            <a:ext cx="266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WebForm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74 -0.05972 L 0.25612 -0.0180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9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016 -0.0078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2.5E-6 -7.40741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7 L -4.375E-6 7.40741E-7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4.375E-6 -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16 -0.00787 L 0.3806 0.0372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77383 -0.00278 " pathEditMode="relative" rAng="0" ptsTypes="AA">
                                      <p:cBhvr>
                                        <p:cTn id="10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77383 -0.00278 " pathEditMode="relative" rAng="0" ptsTypes="AA">
                                      <p:cBhvr>
                                        <p:cTn id="10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77383 -0.00278 " pathEditMode="relative" rAng="0" ptsTypes="AA">
                                      <p:cBhvr>
                                        <p:cTn id="1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30" grpId="0"/>
      <p:bldP spid="30" grpId="1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972" y="3429000"/>
            <a:ext cx="2369544" cy="928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7" y="351692"/>
            <a:ext cx="1012874" cy="101287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328075" y="351692"/>
            <a:ext cx="1350498" cy="128016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Controller</a:t>
            </a:r>
            <a:endParaRPr lang="fr-FR" dirty="0"/>
          </a:p>
        </p:txBody>
      </p:sp>
      <p:sp>
        <p:nvSpPr>
          <p:cNvPr id="12" name="Oval 11"/>
          <p:cNvSpPr/>
          <p:nvPr/>
        </p:nvSpPr>
        <p:spPr>
          <a:xfrm>
            <a:off x="10353821" y="3253154"/>
            <a:ext cx="1350498" cy="1280160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</a:p>
        </p:txBody>
      </p:sp>
      <p:sp>
        <p:nvSpPr>
          <p:cNvPr id="13" name="Oval 12"/>
          <p:cNvSpPr/>
          <p:nvPr/>
        </p:nvSpPr>
        <p:spPr>
          <a:xfrm>
            <a:off x="6700910" y="3175782"/>
            <a:ext cx="1350498" cy="12801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fr-FR" dirty="0"/>
          </a:p>
        </p:txBody>
      </p:sp>
      <p:sp>
        <p:nvSpPr>
          <p:cNvPr id="14" name="Right Arrow 13"/>
          <p:cNvSpPr/>
          <p:nvPr/>
        </p:nvSpPr>
        <p:spPr>
          <a:xfrm>
            <a:off x="6316394" y="731520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ight Arrow 14"/>
          <p:cNvSpPr/>
          <p:nvPr/>
        </p:nvSpPr>
        <p:spPr>
          <a:xfrm rot="3087194">
            <a:off x="8887976" y="2332887"/>
            <a:ext cx="1956327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 rot="3087194" flipH="1">
            <a:off x="9220508" y="2042564"/>
            <a:ext cx="192734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ight Arrow 16"/>
          <p:cNvSpPr/>
          <p:nvPr/>
        </p:nvSpPr>
        <p:spPr>
          <a:xfrm rot="7212152">
            <a:off x="7349592" y="2196814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 rot="3303379" flipH="1">
            <a:off x="5294058" y="2093532"/>
            <a:ext cx="19808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1641 -2.59259E-6 C 0.16875 -2.59259E-6 0.23321 -0.08032 0.23321 -0.1456 L 0.23321 -0.2907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050" y="2243565"/>
            <a:ext cx="1625050" cy="1625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59" y="81521"/>
            <a:ext cx="2320636" cy="174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1" y="2417618"/>
            <a:ext cx="2346265" cy="126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77" y="4406482"/>
            <a:ext cx="2112385" cy="153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30" y="4381500"/>
            <a:ext cx="1724395" cy="15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5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27253 -1.85185E-6 C 0.39453 -1.85185E-6 0.54558 -0.08611 0.54558 -0.15532 L 0.54558 -0.3101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9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970" y="3117144"/>
            <a:ext cx="1125887" cy="1096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20" y="3961149"/>
            <a:ext cx="2330935" cy="1061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45" y="3520728"/>
            <a:ext cx="2419642" cy="145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06" y="624672"/>
            <a:ext cx="1063598" cy="1063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38" y="815904"/>
            <a:ext cx="2443530" cy="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23463 -7.40741E-7 C 0.33984 -7.40741E-7 0.4694 0.09514 0.4694 0.17245 L 0.4694 0.345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owchart: Manual Input 6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6">
              <a:lumMod val="7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49623" y="2159328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349623" y="3147634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11678" y="2178137"/>
            <a:ext cx="2050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4161035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45833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0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-60000">
            <a:off x="2813538" y="2779646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6300" y="3580250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86300" y="2844225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Conclusion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686300" y="2816086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-60000">
            <a:off x="2447824" y="3529740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9974" y="2816086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Merci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665513" y="2194560"/>
            <a:ext cx="1567543" cy="192024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267097" y="2689162"/>
            <a:ext cx="266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Sommaire</a:t>
            </a:r>
            <a:endParaRPr lang="fr-FR" sz="4000" dirty="0">
              <a:solidFill>
                <a:srgbClr val="348874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84663" y="3397048"/>
            <a:ext cx="2181497" cy="0"/>
          </a:xfrm>
          <a:prstGeom prst="line">
            <a:avLst/>
          </a:prstGeom>
          <a:ln cmpd="thinThick"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75166" y="979714"/>
            <a:ext cx="2312125" cy="2063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775166" y="2194560"/>
            <a:ext cx="2312125" cy="848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5166" y="3043107"/>
            <a:ext cx="2312125" cy="3539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775166" y="3043106"/>
            <a:ext cx="2312125" cy="15550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44245" y="779659"/>
            <a:ext cx="151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2000" dirty="0">
              <a:solidFill>
                <a:schemeClr val="bg1">
                  <a:lumMod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44245" y="1994505"/>
            <a:ext cx="185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44244" y="3196993"/>
            <a:ext cx="103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07225" y="43980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9611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25E-6 -4.07407E-6 L -0.1237 -4.07407E-6 " pathEditMode="relative" rAng="0" ptsTypes="AA">
                                      <p:cBhvr>
                                        <p:cTn id="28" dur="1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94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94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04167E-6 2.59259E-6 L -0.1237 2.59259E-6 " pathEditMode="relative" rAng="0" ptsTypes="AA">
                                      <p:cBhvr>
                                        <p:cTn id="37" dur="1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692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92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2.70833E-6 -3.7037E-7 L -0.1237 -3.7037E-7 " pathEditMode="relative" rAng="0" ptsTypes="AA">
                                      <p:cBhvr>
                                        <p:cTn id="46" dur="1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92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42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25E-6 -3.7037E-7 L -0.1237 -3.7037E-7 " pathEditMode="relative" rAng="0" ptsTypes="AA">
                                      <p:cBhvr>
                                        <p:cTn id="55" dur="1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1" grpId="0"/>
      <p:bldP spid="3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  <p:sp>
        <p:nvSpPr>
          <p:cNvPr id="9" name="Flowchart: Manual Input 8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rgbClr val="3DAD7A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59328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101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57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2.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I:\Web\img\images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4" y="756560"/>
            <a:ext cx="1385202" cy="122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19" y="566193"/>
            <a:ext cx="1502230" cy="934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4" y="720979"/>
            <a:ext cx="1942830" cy="1223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12" y="2547258"/>
            <a:ext cx="1947182" cy="1672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7" y="2642577"/>
            <a:ext cx="2117336" cy="1576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18" y="960429"/>
            <a:ext cx="2808513" cy="3937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4" y="4772277"/>
            <a:ext cx="1969803" cy="1969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02" y="4656359"/>
            <a:ext cx="2196401" cy="2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2658"/>
          </a:xfrm>
          <a:prstGeom prst="rect">
            <a:avLst/>
          </a:prstGeom>
        </p:spPr>
      </p:pic>
      <p:sp>
        <p:nvSpPr>
          <p:cNvPr id="5" name="Flowchart: Manual Input 4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1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1678" y="2178137"/>
            <a:ext cx="2807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6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87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588455"/>
          </a:xfrm>
          <a:prstGeom prst="rect">
            <a:avLst/>
          </a:prstGeom>
          <a:solidFill>
            <a:schemeClr val="accent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09623" y="509395"/>
            <a:ext cx="49096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Modélisation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106573" y="0"/>
            <a:ext cx="14068" cy="258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78769" y="233792"/>
            <a:ext cx="0" cy="590843"/>
          </a:xfrm>
          <a:prstGeom prst="line">
            <a:avLst/>
          </a:prstGeom>
          <a:ln w="1079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78769" y="998805"/>
            <a:ext cx="0" cy="590843"/>
          </a:xfrm>
          <a:prstGeom prst="line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78769" y="1755891"/>
            <a:ext cx="0" cy="590843"/>
          </a:xfrm>
          <a:prstGeom prst="line">
            <a:avLst/>
          </a:prstGeom>
          <a:ln w="1079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63283" y="329158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MERISE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7833" y="1063393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Model </a:t>
            </a:r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Conceptuel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5203" y="1820479"/>
            <a:ext cx="426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SQL Server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27" y="3084725"/>
            <a:ext cx="2662813" cy="26628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17" y="2642155"/>
            <a:ext cx="4644764" cy="34384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49975" y="3246753"/>
            <a:ext cx="229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Entités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3729" y="4003106"/>
            <a:ext cx="605116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14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974" y="4810714"/>
            <a:ext cx="267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3728" y="5549485"/>
            <a:ext cx="605117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16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32241" y="3482245"/>
            <a:ext cx="443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Non-redondance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4254" y="4518327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Cohérence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4254" y="5549485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Normalisation</a:t>
            </a:r>
            <a:endParaRPr lang="fr-FR" sz="3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9" y="4168617"/>
            <a:ext cx="922302" cy="1038841"/>
          </a:xfrm>
          <a:prstGeom prst="rect">
            <a:avLst/>
          </a:prstGeom>
        </p:spPr>
      </p:pic>
      <p:sp>
        <p:nvSpPr>
          <p:cNvPr id="26" name="Left Brace 25"/>
          <p:cNvSpPr/>
          <p:nvPr/>
        </p:nvSpPr>
        <p:spPr>
          <a:xfrm>
            <a:off x="1373856" y="3361765"/>
            <a:ext cx="558385" cy="2897900"/>
          </a:xfrm>
          <a:prstGeom prst="leftBrace">
            <a:avLst>
              <a:gd name="adj1" fmla="val 8333"/>
              <a:gd name="adj2" fmla="val 5092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ight Arrow 27"/>
          <p:cNvSpPr/>
          <p:nvPr/>
        </p:nvSpPr>
        <p:spPr>
          <a:xfrm>
            <a:off x="5163279" y="4185305"/>
            <a:ext cx="2313161" cy="777440"/>
          </a:xfrm>
          <a:prstGeom prst="right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/>
          <p:cNvSpPr txBox="1"/>
          <p:nvPr/>
        </p:nvSpPr>
        <p:spPr>
          <a:xfrm>
            <a:off x="1865879" y="6858000"/>
            <a:ext cx="3101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Scalabilité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65880" y="7371212"/>
            <a:ext cx="278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Redondance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5878" y="7465598"/>
            <a:ext cx="375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Synchronisation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14254" y="7727208"/>
            <a:ext cx="3192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Rapports</a:t>
            </a:r>
          </a:p>
        </p:txBody>
      </p:sp>
    </p:spTree>
    <p:extLst>
      <p:ext uri="{BB962C8B-B14F-4D97-AF65-F5344CB8AC3E}">
        <p14:creationId xmlns:p14="http://schemas.microsoft.com/office/powerpoint/2010/main" val="33672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40911 0.00671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26574 C -4.16667E-6 -0.38472 0.06941 -0.53032 0.12592 -0.53032 L 0.25261 -0.53032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-0.25139 C 4.16667E-7 -0.36435 0.06849 -0.50277 0.12448 -0.50277 L 0.24896 -0.50277 " pathEditMode="relative" rAng="0" ptsTypes="AAAA">
                                      <p:cBhvr>
                                        <p:cTn id="1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4.16667E-6 -0.23402 C 4.16667E-6 -0.33888 0.06666 -0.46782 0.12122 -0.46782 L 0.24296 -0.46782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2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-0.17222 C 2.91667E-6 -0.24977 0.06836 -0.34444 0.12409 -0.34444 L 0.2487 -0.34444 " pathEditMode="relative" rAng="0" ptsTypes="AAAA">
                                      <p:cBhvr>
                                        <p:cTn id="1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3" grpId="0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2" grpId="1"/>
      <p:bldP spid="26" grpId="0" animBg="1"/>
      <p:bldP spid="26" grpId="1" animBg="1"/>
      <p:bldP spid="28" grpId="0" animBg="1"/>
      <p:bldP spid="28" grpId="1" animBg="1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3265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487706"/>
          </a:xfrm>
          <a:prstGeom prst="rect">
            <a:avLst/>
          </a:prstGeom>
          <a:solidFill>
            <a:schemeClr val="tx1">
              <a:lumMod val="95000"/>
              <a:lumOff val="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2532658" y="736021"/>
            <a:ext cx="10103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Outils de développement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64" y="5251769"/>
            <a:ext cx="3665109" cy="1530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93" y="5251769"/>
            <a:ext cx="1447824" cy="1474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4" y="5222815"/>
            <a:ext cx="1535652" cy="1588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20" y="5273109"/>
            <a:ext cx="2327932" cy="14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023 L -1.02318 -0.0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9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05587" y="1471940"/>
            <a:ext cx="227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C. Martin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908" y="1471940"/>
            <a:ext cx="196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 !!!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92" y="1227221"/>
            <a:ext cx="1229847" cy="951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8" y="1349579"/>
            <a:ext cx="891540" cy="706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6299" y="2225729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Single Responsibility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6299" y="3077134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Open/Closed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6300" y="3941198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Liskov Substitution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300" y="4805262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Interface Segregation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6299" y="5656667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Dependency Inversion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17840" y="2263656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S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17839" y="3115061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O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18650" y="398399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L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24370" y="483756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I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05586" y="5694594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D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12272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346949" cy="6858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192000" y="12318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Les principes S.O.L.I.D</a:t>
            </a:r>
          </a:p>
        </p:txBody>
      </p:sp>
    </p:spTree>
    <p:extLst>
      <p:ext uri="{BB962C8B-B14F-4D97-AF65-F5344CB8AC3E}">
        <p14:creationId xmlns:p14="http://schemas.microsoft.com/office/powerpoint/2010/main" val="73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76 0.01505 L -0.99701 0.0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9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701 0.01412 L -0.50196 0.0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-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7" grpId="2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" y="3631692"/>
            <a:ext cx="2159699" cy="2607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0848" y="4645892"/>
            <a:ext cx="1097280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DAL</a:t>
            </a:r>
            <a:endParaRPr lang="fr-FR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31184443"/>
              </p:ext>
            </p:extLst>
          </p:nvPr>
        </p:nvGraphicFramePr>
        <p:xfrm>
          <a:off x="4474464" y="3457675"/>
          <a:ext cx="3590544" cy="2956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556" y="3457674"/>
            <a:ext cx="2781300" cy="2781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1280"/>
          </a:xfrm>
          <a:prstGeom prst="rect">
            <a:avLst/>
          </a:prstGeom>
          <a:solidFill>
            <a:schemeClr val="accent5">
              <a:lumMod val="5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9791114" y="4384282"/>
            <a:ext cx="113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WEB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231827" y="534416"/>
            <a:ext cx="623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Architecture 3-tiers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4177" y="3844734"/>
            <a:ext cx="40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0355" y="4638267"/>
            <a:ext cx="61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2510" y="5284598"/>
            <a:ext cx="34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67565 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7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1428</TotalTime>
  <Words>136</Words>
  <Application>Microsoft Office PowerPoint</Application>
  <PresentationFormat>Widescreen</PresentationFormat>
  <Paragraphs>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Adobe Myungjo Std M</vt:lpstr>
      <vt:lpstr>Kozuka Gothic Pr6N L</vt:lpstr>
      <vt:lpstr>Adobe Caslon Pro Bold</vt:lpstr>
      <vt:lpstr>Arial</vt:lpstr>
      <vt:lpstr>Calibri</vt:lpstr>
      <vt:lpstr>Calibri Light</vt:lpstr>
      <vt:lpstr>Century Gothic</vt:lpstr>
      <vt:lpstr>Lucida Sans Unicode</vt:lpstr>
      <vt:lpstr>Microsoft Sans Serif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124</cp:revision>
  <dcterms:created xsi:type="dcterms:W3CDTF">2017-05-17T21:44:06Z</dcterms:created>
  <dcterms:modified xsi:type="dcterms:W3CDTF">2017-05-20T17:22:03Z</dcterms:modified>
</cp:coreProperties>
</file>